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77" r:id="rId11"/>
    <p:sldId id="283" r:id="rId12"/>
    <p:sldId id="284" r:id="rId13"/>
    <p:sldId id="280" r:id="rId14"/>
    <p:sldId id="281" r:id="rId15"/>
  </p:sldIdLst>
  <p:sldSz cx="9144000" cy="6858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8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i="1"/>
            </a:pPr>
            <a:r>
              <a:rPr lang="en-US" sz="2800" i="1" dirty="0" smtClean="0"/>
              <a:t>Simple Graph,</a:t>
            </a:r>
            <a:r>
              <a:rPr lang="en-US" sz="2800" i="1" baseline="0" dirty="0" smtClean="0"/>
              <a:t> Thick Lines, Large Fonts</a:t>
            </a:r>
            <a:endParaRPr lang="en-US" sz="2800" i="1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8848488"/>
        <c:axId val="589418008"/>
      </c:scatterChart>
      <c:valAx>
        <c:axId val="678848488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EOT (nm)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89418008"/>
        <c:crosses val="autoZero"/>
        <c:crossBetween val="midCat"/>
        <c:majorUnit val="1"/>
      </c:valAx>
      <c:valAx>
        <c:axId val="589418008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I</a:t>
                </a:r>
                <a:r>
                  <a:rPr lang="en-US" baseline="-25000" dirty="0" smtClean="0"/>
                  <a:t>DSAT</a:t>
                </a:r>
                <a:r>
                  <a:rPr lang="en-US" baseline="0" dirty="0" smtClean="0"/>
                  <a:t/>
                </a:r>
                <a:br>
                  <a:rPr lang="en-US" baseline="0" dirty="0" smtClean="0"/>
                </a:br>
                <a:r>
                  <a:rPr lang="en-US" baseline="0" dirty="0" smtClean="0"/>
                  <a:t>(mA / µm) 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78848488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82296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author name(s)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371600" y="6400800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Symposia on VLSI Technology and Circuits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14800"/>
            <a:ext cx="82296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add author affiliations(s)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43434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905000"/>
            <a:ext cx="4344988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346575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3434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 of Presentation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Presenter Name</a:t>
            </a:r>
            <a:r>
              <a:rPr lang="en-US" baseline="30000" dirty="0" smtClean="0"/>
              <a:t>1</a:t>
            </a:r>
            <a:r>
              <a:rPr lang="en-US" dirty="0" smtClean="0"/>
              <a:t>, Coauthor Name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Coauthor Name</a:t>
            </a:r>
            <a:r>
              <a:rPr lang="en-US" baseline="30000" dirty="0" smtClean="0"/>
              <a:t>1,2</a:t>
            </a:r>
            <a:r>
              <a:rPr lang="en-US" dirty="0" smtClean="0"/>
              <a:t>, and Coauthor Name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aseline="30000" dirty="0" smtClean="0"/>
              <a:t>1</a:t>
            </a:r>
            <a:r>
              <a:rPr lang="en-US" dirty="0" smtClean="0"/>
              <a:t> Affiliation One</a:t>
            </a:r>
            <a:br>
              <a:rPr lang="en-US" dirty="0" smtClean="0"/>
            </a:br>
            <a:r>
              <a:rPr lang="en-US" baseline="30000" dirty="0" smtClean="0"/>
              <a:t>2</a:t>
            </a:r>
            <a:r>
              <a:rPr lang="en-US" dirty="0" smtClean="0"/>
              <a:t> Affiliation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Graphs and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line drawings are often best.</a:t>
            </a:r>
          </a:p>
          <a:p>
            <a:pPr lvl="1"/>
            <a:r>
              <a:rPr lang="en-US" dirty="0" smtClean="0"/>
              <a:t>Make all lines sufficiently thick.</a:t>
            </a:r>
          </a:p>
          <a:p>
            <a:pPr lvl="1"/>
            <a:r>
              <a:rPr lang="en-US" dirty="0" smtClean="0"/>
              <a:t>Dotted, dashed, and other specialty lines should be very bold and thick.</a:t>
            </a:r>
          </a:p>
          <a:p>
            <a:r>
              <a:rPr lang="en-US" dirty="0" smtClean="0"/>
              <a:t>Fonts within graphs and diagrams </a:t>
            </a:r>
            <a:r>
              <a:rPr lang="en-US" dirty="0"/>
              <a:t>should be ≥ 24 </a:t>
            </a:r>
            <a:r>
              <a:rPr lang="en-US" dirty="0" smtClean="0"/>
              <a:t>pt.</a:t>
            </a:r>
          </a:p>
          <a:p>
            <a:r>
              <a:rPr lang="en-US" dirty="0" smtClean="0"/>
              <a:t>Often, graphs imported from other applications (ex: </a:t>
            </a:r>
            <a:r>
              <a:rPr lang="en-US" dirty="0" err="1" smtClean="0"/>
              <a:t>Matlab</a:t>
            </a:r>
            <a:r>
              <a:rPr lang="en-US" dirty="0" smtClean="0"/>
              <a:t>) have small fonts &amp; thin lines.</a:t>
            </a:r>
          </a:p>
          <a:p>
            <a:pPr lvl="1"/>
            <a:r>
              <a:rPr lang="en-US" dirty="0" smtClean="0"/>
              <a:t>Adjust settings of the applications to increase font size and line thickness, or</a:t>
            </a:r>
          </a:p>
          <a:p>
            <a:pPr lvl="1"/>
            <a:r>
              <a:rPr lang="en-US" dirty="0" smtClean="0"/>
              <a:t>Import data and produce graphs using PowerPoint.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Good Figure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52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Bad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Thin Lines, Small Fonts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1910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Saving your File</a:t>
            </a:r>
            <a:endParaRPr lang="en-US" altLang="ja-JP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Embed TrueType fonts in your file</a:t>
            </a:r>
          </a:p>
          <a:p>
            <a:pPr lvl="1"/>
            <a:r>
              <a:rPr lang="en-US" altLang="ja-JP" dirty="0" smtClean="0"/>
              <a:t>Click on “File”, “Save As”, “Tools”, “Embed True Type Fonts”, or</a:t>
            </a:r>
          </a:p>
          <a:p>
            <a:pPr lvl="1"/>
            <a:r>
              <a:rPr lang="en-US" altLang="ja-JP" dirty="0" smtClean="0"/>
              <a:t>Click on “File”, “Save As”, and check “Embed True Type”</a:t>
            </a:r>
          </a:p>
          <a:p>
            <a:r>
              <a:rPr lang="en-US" altLang="ja-JP" dirty="0" smtClean="0"/>
              <a:t>Save your file with the name pattern</a:t>
            </a:r>
          </a:p>
          <a:p>
            <a:pPr lvl="1"/>
            <a:r>
              <a:rPr lang="en-US" altLang="ja-JP" dirty="0" smtClean="0"/>
              <a:t>XSpP.pptx </a:t>
            </a:r>
            <a:r>
              <a:rPr lang="en-US" altLang="ja-JP" dirty="0" smtClean="0"/>
              <a:t>(PowerPoint) or XSpP.pdf (PDF)</a:t>
            </a:r>
          </a:p>
          <a:p>
            <a:pPr lvl="2"/>
            <a:r>
              <a:rPr lang="en-US" altLang="ja-JP" dirty="0" smtClean="0"/>
              <a:t>X: Symposium, Technology (T) or Circuits (C)</a:t>
            </a:r>
          </a:p>
          <a:p>
            <a:pPr lvl="2"/>
            <a:r>
              <a:rPr lang="en-US" altLang="ja-JP" dirty="0" smtClean="0"/>
              <a:t>S: Session number</a:t>
            </a:r>
          </a:p>
          <a:p>
            <a:pPr lvl="2"/>
            <a:r>
              <a:rPr lang="en-US" altLang="ja-JP" dirty="0" smtClean="0"/>
              <a:t>P: Paper number</a:t>
            </a:r>
          </a:p>
          <a:p>
            <a:pPr lvl="1"/>
            <a:r>
              <a:rPr lang="en-US" altLang="ja-JP" dirty="0" smtClean="0"/>
              <a:t>Examples:</a:t>
            </a:r>
          </a:p>
          <a:p>
            <a:pPr lvl="2"/>
            <a:r>
              <a:rPr lang="en-US" altLang="ja-JP" dirty="0" smtClean="0"/>
              <a:t>T2p4.pptx </a:t>
            </a:r>
            <a:r>
              <a:rPr lang="en-US" altLang="ja-JP" dirty="0" smtClean="0"/>
              <a:t>(Technology Symposium, Session 2, Paper 4)</a:t>
            </a:r>
          </a:p>
          <a:p>
            <a:pPr lvl="2"/>
            <a:r>
              <a:rPr lang="en-US" altLang="ja-JP" dirty="0" smtClean="0"/>
              <a:t>C2p4.pptx </a:t>
            </a:r>
            <a:r>
              <a:rPr lang="en-US" altLang="ja-JP" dirty="0" smtClean="0"/>
              <a:t>(Circuits Symposium, Session 2, Paper 4)</a:t>
            </a:r>
          </a:p>
          <a:p>
            <a:pPr lvl="2"/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Uploading your Presentation</a:t>
            </a:r>
            <a:endParaRPr lang="en-US" altLang="ja-JP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Bring an electronic copy of your presentation to the VLSI Symposia using either </a:t>
            </a:r>
          </a:p>
          <a:p>
            <a:pPr lvl="1"/>
            <a:r>
              <a:rPr lang="en-US" altLang="ja-JP" dirty="0" smtClean="0"/>
              <a:t>USB Thumb Drive, or</a:t>
            </a:r>
          </a:p>
          <a:p>
            <a:pPr lvl="1"/>
            <a:r>
              <a:rPr lang="en-US" altLang="ja-JP" dirty="0" smtClean="0"/>
              <a:t>CD ROM.</a:t>
            </a:r>
          </a:p>
          <a:p>
            <a:r>
              <a:rPr lang="en-US" altLang="ja-JP" dirty="0" smtClean="0"/>
              <a:t>Upload your presentation in the Speaker Ready Room at least one day prior to your session.</a:t>
            </a:r>
          </a:p>
          <a:p>
            <a:r>
              <a:rPr lang="en-US" altLang="ja-JP" dirty="0" smtClean="0"/>
              <a:t>Review your presentation in the Speaker Ready Room to verify that the presentation displays properly using VLSI Symposia computers.</a:t>
            </a:r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 Format</a:t>
            </a:r>
          </a:p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Font Size</a:t>
            </a:r>
          </a:p>
          <a:p>
            <a:r>
              <a:rPr lang="en-US" dirty="0" smtClean="0"/>
              <a:t>Presentation Guidelines</a:t>
            </a:r>
          </a:p>
          <a:p>
            <a:r>
              <a:rPr lang="en-US" dirty="0" smtClean="0"/>
              <a:t>Presentation Flow</a:t>
            </a:r>
          </a:p>
          <a:p>
            <a:r>
              <a:rPr lang="en-US" dirty="0" smtClean="0"/>
              <a:t>Text Slides</a:t>
            </a:r>
          </a:p>
          <a:p>
            <a:r>
              <a:rPr lang="en-US" dirty="0" smtClean="0"/>
              <a:t>Graphs and Diagrams</a:t>
            </a:r>
          </a:p>
          <a:p>
            <a:r>
              <a:rPr lang="en-US" dirty="0" smtClean="0"/>
              <a:t>Saving</a:t>
            </a:r>
          </a:p>
          <a:p>
            <a:r>
              <a:rPr lang="en-US" dirty="0" smtClean="0"/>
              <a:t>Uploading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Format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must be sized for Letter Paper</a:t>
            </a:r>
            <a:br>
              <a:rPr lang="en-US" dirty="0" smtClean="0"/>
            </a:br>
            <a:r>
              <a:rPr lang="en-US" dirty="0" smtClean="0"/>
              <a:t>(8.5 in x 11 in), with 0.5 in margins.</a:t>
            </a:r>
          </a:p>
          <a:p>
            <a:pPr lvl="1"/>
            <a:r>
              <a:rPr lang="en-US" dirty="0" smtClean="0"/>
              <a:t>Slides should not be sized for A4 Paper.</a:t>
            </a:r>
          </a:p>
          <a:p>
            <a:pPr lvl="1"/>
            <a:r>
              <a:rPr lang="en-US" dirty="0" smtClean="0"/>
              <a:t>Slides should not be sized for 35 mm Slides.</a:t>
            </a:r>
          </a:p>
          <a:p>
            <a:r>
              <a:rPr lang="en-US" dirty="0" smtClean="0"/>
              <a:t>Slide orientation must be Landscape (horizontal).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1"/>
            <a:ext cx="53340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Format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and institutional logos are not permitted, except on the title slide.</a:t>
            </a:r>
          </a:p>
          <a:p>
            <a:r>
              <a:rPr lang="en-US" dirty="0" smtClean="0"/>
              <a:t>Corporate and institutional backgrounds and borders are not permitted.</a:t>
            </a:r>
          </a:p>
          <a:p>
            <a:r>
              <a:rPr lang="en-US" dirty="0" smtClean="0"/>
              <a:t>Backgrounds must be white.</a:t>
            </a:r>
          </a:p>
          <a:p>
            <a:r>
              <a:rPr lang="en-US" dirty="0" smtClean="0"/>
              <a:t>Text, lines, and shape outlines must be dark.</a:t>
            </a:r>
          </a:p>
          <a:p>
            <a:r>
              <a:rPr lang="en-US" dirty="0" smtClean="0"/>
              <a:t>Text fonts must be appropriate for screen display.</a:t>
            </a:r>
          </a:p>
          <a:p>
            <a:pPr lvl="1"/>
            <a:r>
              <a:rPr lang="en-US" dirty="0" smtClean="0"/>
              <a:t>Recommended font: Trebuchet MS</a:t>
            </a:r>
          </a:p>
          <a:p>
            <a:pPr lvl="1"/>
            <a:r>
              <a:rPr lang="en-US" dirty="0" smtClean="0"/>
              <a:t>Reasonable alternatives include: Arial and Verdana.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Slide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slide must include: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itle of presentation,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ames and affiliations of all authors, and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 name of presenter.</a:t>
            </a:r>
          </a:p>
          <a:p>
            <a:r>
              <a:rPr lang="en-US" dirty="0" smtClean="0"/>
              <a:t>Full name of presenter must be underlined.</a:t>
            </a:r>
          </a:p>
          <a:p>
            <a:r>
              <a:rPr lang="en-US" dirty="0" smtClean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Font Size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font size must be </a:t>
            </a:r>
            <a:r>
              <a:rPr lang="en-US" dirty="0"/>
              <a:t>≥ </a:t>
            </a:r>
            <a:r>
              <a:rPr lang="en-US" dirty="0" smtClean="0"/>
              <a:t>32 pt.</a:t>
            </a:r>
          </a:p>
          <a:p>
            <a:r>
              <a:rPr lang="en-US" dirty="0" smtClean="0"/>
              <a:t>Primary text font size must be </a:t>
            </a:r>
            <a:r>
              <a:rPr lang="en-US" dirty="0"/>
              <a:t>≥ </a:t>
            </a:r>
            <a:r>
              <a:rPr lang="en-US" dirty="0" smtClean="0"/>
              <a:t>28 pt.</a:t>
            </a:r>
          </a:p>
          <a:p>
            <a:pPr lvl="1"/>
            <a:r>
              <a:rPr lang="en-US" dirty="0" smtClean="0"/>
              <a:t>Secondary text font size must be </a:t>
            </a:r>
            <a:r>
              <a:rPr lang="en-US" dirty="0"/>
              <a:t>≥ 24 </a:t>
            </a:r>
            <a:r>
              <a:rPr lang="en-US" dirty="0" smtClean="0"/>
              <a:t>pt.</a:t>
            </a:r>
          </a:p>
          <a:p>
            <a:r>
              <a:rPr lang="en-US" dirty="0" smtClean="0"/>
              <a:t>All other text font size should be </a:t>
            </a:r>
            <a:r>
              <a:rPr lang="en-US" dirty="0"/>
              <a:t>≥ 24 </a:t>
            </a:r>
            <a:r>
              <a:rPr lang="en-US" dirty="0" err="1" smtClean="0"/>
              <a:t>pt</a:t>
            </a:r>
            <a:r>
              <a:rPr lang="en-US" dirty="0" smtClean="0"/>
              <a:t>, unless a smaller font is absolutely necessary.</a:t>
            </a:r>
          </a:p>
          <a:p>
            <a:r>
              <a:rPr lang="en-US" dirty="0" smtClean="0"/>
              <a:t>Font sizes (including labels on diagrams &amp; graphs) must always be </a:t>
            </a:r>
            <a:r>
              <a:rPr lang="en-US" dirty="0"/>
              <a:t>≥ </a:t>
            </a:r>
            <a:r>
              <a:rPr lang="en-US" dirty="0" smtClean="0"/>
              <a:t>20 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Effective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concepts as simple as possible.</a:t>
            </a:r>
          </a:p>
          <a:p>
            <a:r>
              <a:rPr lang="en-US" dirty="0" smtClean="0"/>
              <a:t>Limit each slide to one main idea.</a:t>
            </a:r>
          </a:p>
          <a:p>
            <a:r>
              <a:rPr lang="en-US" dirty="0" smtClean="0"/>
              <a:t>Use several simple diagrams rather than one complex diagram.</a:t>
            </a:r>
          </a:p>
          <a:p>
            <a:r>
              <a:rPr lang="en-US" dirty="0" smtClean="0"/>
              <a:t>Use equations only if concepts cannot be clearly explained without equations.</a:t>
            </a:r>
          </a:p>
          <a:p>
            <a:r>
              <a:rPr lang="en-US" dirty="0" smtClean="0"/>
              <a:t>Use duplicate copies of slides that will be used more than once during the presentation.</a:t>
            </a:r>
          </a:p>
          <a:p>
            <a:pPr lvl="1"/>
            <a:r>
              <a:rPr lang="en-US" dirty="0" smtClean="0"/>
              <a:t>Do not plan to go back to a slide during the presentation.</a:t>
            </a:r>
          </a:p>
          <a:p>
            <a:r>
              <a:rPr lang="en-US" dirty="0" smtClean="0"/>
              <a:t>Rehearse the presentation aloud, preferably in front of a group of colleagues.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Outline Slide</a:t>
            </a:r>
          </a:p>
          <a:p>
            <a:pPr marL="457200" lvl="1" indent="0">
              <a:buNone/>
            </a:pPr>
            <a:r>
              <a:rPr lang="en-US" dirty="0" smtClean="0"/>
              <a:t>(outline of the presentation, not the paper)</a:t>
            </a:r>
          </a:p>
          <a:p>
            <a:r>
              <a:rPr lang="en-US" dirty="0" smtClean="0"/>
              <a:t>Introduction, Motivation, Problems or Challenges</a:t>
            </a:r>
          </a:p>
          <a:p>
            <a:r>
              <a:rPr lang="en-US" dirty="0" smtClean="0"/>
              <a:t>Details of Work </a:t>
            </a:r>
          </a:p>
          <a:p>
            <a:r>
              <a:rPr lang="en-US" dirty="0" smtClean="0"/>
              <a:t>Comparison of Results with Previously Reported Work</a:t>
            </a:r>
          </a:p>
          <a:p>
            <a:r>
              <a:rPr lang="en-US" dirty="0" smtClean="0"/>
              <a:t>Conclusion Slide</a:t>
            </a:r>
          </a:p>
          <a:p>
            <a:r>
              <a:rPr lang="en-US" dirty="0" smtClean="0"/>
              <a:t>Backup Slide(s)</a:t>
            </a:r>
          </a:p>
          <a:p>
            <a:pPr marL="457200" lvl="1" indent="0">
              <a:buNone/>
            </a:pPr>
            <a:r>
              <a:rPr lang="en-US" dirty="0" smtClean="0"/>
              <a:t>(for potential use during question &amp; answer period)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short phrases, not long sentences.</a:t>
            </a:r>
          </a:p>
          <a:p>
            <a:r>
              <a:rPr lang="en-US" dirty="0" smtClean="0"/>
              <a:t>Slides with lots of words are hard for the audience to assimilate.</a:t>
            </a:r>
          </a:p>
          <a:p>
            <a:r>
              <a:rPr lang="en-US" dirty="0" smtClean="0"/>
              <a:t>Minimize the number of words on text slides. Unless necessary:</a:t>
            </a:r>
          </a:p>
          <a:p>
            <a:pPr lvl="1"/>
            <a:r>
              <a:rPr lang="en-US" dirty="0" smtClean="0"/>
              <a:t>Use no more than 30 words per slide, and</a:t>
            </a:r>
          </a:p>
          <a:p>
            <a:pPr lvl="1"/>
            <a:r>
              <a:rPr lang="en-US" dirty="0" smtClean="0"/>
              <a:t>Use no more than 6 lines of text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710</Words>
  <Application>Microsoft Office PowerPoint</Application>
  <PresentationFormat>Letter Paper (8.5x11 in)</PresentationFormat>
  <Paragraphs>113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HG丸ｺﾞｼｯｸM-PRO</vt:lpstr>
      <vt:lpstr>Arial</vt:lpstr>
      <vt:lpstr>Calibri</vt:lpstr>
      <vt:lpstr>Trebuchet MS</vt:lpstr>
      <vt:lpstr>Office Theme</vt:lpstr>
      <vt:lpstr>Title of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Presentation Flow</vt:lpstr>
      <vt:lpstr>Text Slides</vt:lpstr>
      <vt:lpstr>Graphs and Diagrams</vt:lpstr>
      <vt:lpstr>Example of Good Figure</vt:lpstr>
      <vt:lpstr>Example of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Gealow, Jeffrey</cp:lastModifiedBy>
  <cp:revision>76</cp:revision>
  <dcterms:created xsi:type="dcterms:W3CDTF">2010-03-09T10:50:31Z</dcterms:created>
  <dcterms:modified xsi:type="dcterms:W3CDTF">2014-03-17T16:41:36Z</dcterms:modified>
</cp:coreProperties>
</file>