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73" r:id="rId3"/>
    <p:sldId id="269" r:id="rId4"/>
    <p:sldId id="270" r:id="rId5"/>
    <p:sldId id="272" r:id="rId6"/>
    <p:sldId id="271" r:id="rId7"/>
    <p:sldId id="274" r:id="rId8"/>
    <p:sldId id="275" r:id="rId9"/>
    <p:sldId id="276" r:id="rId10"/>
    <p:sldId id="277" r:id="rId11"/>
    <p:sldId id="283" r:id="rId12"/>
    <p:sldId id="284" r:id="rId13"/>
    <p:sldId id="280" r:id="rId14"/>
    <p:sldId id="281" r:id="rId15"/>
  </p:sldIdLst>
  <p:sldSz cx="9144000" cy="6858000" type="letter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ja-JP" sz="2800" i="1"/>
            </a:pPr>
            <a:r>
              <a:rPr lang="en-US" sz="2800" i="1" dirty="0"/>
              <a:t>Simple Graph,</a:t>
            </a:r>
            <a:r>
              <a:rPr lang="en-US" sz="2800" i="1" baseline="0" dirty="0"/>
              <a:t> Thick Lines, Large Fonts</a:t>
            </a:r>
            <a:endParaRPr lang="en-US" sz="2800" i="1" dirty="0"/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Anneal 1</c:v>
                </c:pt>
              </c:strCache>
            </c:strRef>
          </c:tx>
          <c:spPr>
            <a:ln w="38100"/>
          </c:spPr>
          <c:marker>
            <c:symbol val="diamond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0.7</c:v>
                </c:pt>
                <c:pt idx="1">
                  <c:v>0.5</c:v>
                </c:pt>
                <c:pt idx="2">
                  <c:v>0.4</c:v>
                </c:pt>
                <c:pt idx="3">
                  <c:v>0.35</c:v>
                </c:pt>
                <c:pt idx="4">
                  <c:v>0.31</c:v>
                </c:pt>
                <c:pt idx="5">
                  <c:v>0.2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72C-4E9B-821B-BE0C6870E7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Anneal 2</c:v>
                </c:pt>
              </c:strCache>
            </c:strRef>
          </c:tx>
          <c:spPr>
            <a:ln w="38100"/>
          </c:spPr>
          <c:marker>
            <c:symbol val="square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0.77</c:v>
                </c:pt>
                <c:pt idx="2">
                  <c:v>0.6</c:v>
                </c:pt>
                <c:pt idx="3">
                  <c:v>0.5</c:v>
                </c:pt>
                <c:pt idx="4">
                  <c:v>0.43</c:v>
                </c:pt>
                <c:pt idx="5">
                  <c:v>0.3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72C-4E9B-821B-BE0C6870E7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Anneal 3</c:v>
                </c:pt>
              </c:strCache>
            </c:strRef>
          </c:tx>
          <c:spPr>
            <a:ln w="38100"/>
          </c:spPr>
          <c:marker>
            <c:symbol val="triangle"/>
            <c:size val="12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1.5</c:v>
                </c:pt>
                <c:pt idx="1">
                  <c:v>2</c:v>
                </c:pt>
                <c:pt idx="2">
                  <c:v>2.5</c:v>
                </c:pt>
                <c:pt idx="3">
                  <c:v>3</c:v>
                </c:pt>
                <c:pt idx="4">
                  <c:v>3.5</c:v>
                </c:pt>
                <c:pt idx="5">
                  <c:v>5</c:v>
                </c:pt>
              </c:numCache>
            </c:numRef>
          </c:xVal>
          <c:yVal>
            <c:numRef>
              <c:f>Sheet1!$D$2:$D$7</c:f>
              <c:numCache>
                <c:formatCode>General</c:formatCode>
                <c:ptCount val="6"/>
                <c:pt idx="0">
                  <c:v>1.36</c:v>
                </c:pt>
                <c:pt idx="1">
                  <c:v>1</c:v>
                </c:pt>
                <c:pt idx="2">
                  <c:v>0.8</c:v>
                </c:pt>
                <c:pt idx="3">
                  <c:v>0.63</c:v>
                </c:pt>
                <c:pt idx="4">
                  <c:v>0.56000000000000005</c:v>
                </c:pt>
                <c:pt idx="5">
                  <c:v>0.4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72C-4E9B-821B-BE0C6870E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7667840"/>
        <c:axId val="67678208"/>
      </c:scatterChart>
      <c:valAx>
        <c:axId val="67667840"/>
        <c:scaling>
          <c:orientation val="minMax"/>
        </c:scaling>
        <c:delete val="0"/>
        <c:axPos val="b"/>
        <c:majorGridlines>
          <c:spPr>
            <a:ln w="25400"/>
          </c:spPr>
        </c:majorGridlines>
        <c:title>
          <c:tx>
            <c:rich>
              <a:bodyPr/>
              <a:lstStyle/>
              <a:p>
                <a:pPr>
                  <a:defRPr lang="ja-JP"/>
                </a:pPr>
                <a:r>
                  <a:rPr lang="en-US" dirty="0"/>
                  <a:t>EOT (nm)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67678208"/>
        <c:crosses val="autoZero"/>
        <c:crossBetween val="midCat"/>
        <c:majorUnit val="1"/>
      </c:valAx>
      <c:valAx>
        <c:axId val="67678208"/>
        <c:scaling>
          <c:orientation val="minMax"/>
          <c:max val="1.5"/>
        </c:scaling>
        <c:delete val="0"/>
        <c:axPos val="l"/>
        <c:majorGridlines>
          <c:spPr>
            <a:ln w="25400"/>
          </c:spPr>
        </c:majorGridlines>
        <c:title>
          <c:tx>
            <c:rich>
              <a:bodyPr rot="0" vert="horz"/>
              <a:lstStyle/>
              <a:p>
                <a:pPr>
                  <a:defRPr lang="ja-JP"/>
                </a:pPr>
                <a:r>
                  <a:rPr lang="en-US" dirty="0"/>
                  <a:t>I</a:t>
                </a:r>
                <a:r>
                  <a:rPr lang="en-US" baseline="-25000" dirty="0"/>
                  <a:t>DSAT</a:t>
                </a:r>
                <a:br>
                  <a:rPr lang="en-US" baseline="0" dirty="0"/>
                </a:br>
                <a:r>
                  <a:rPr lang="en-US" baseline="0" dirty="0"/>
                  <a:t>(mA / µm)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67667840"/>
        <c:crosses val="autoZero"/>
        <c:crossBetween val="midCat"/>
        <c:majorUnit val="0.5"/>
      </c:valAx>
      <c:spPr>
        <a:solidFill>
          <a:schemeClr val="bg1"/>
        </a:solidFill>
        <a:ln w="25400"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overlay val="0"/>
      <c:txPr>
        <a:bodyPr/>
        <a:lstStyle/>
        <a:p>
          <a:pPr>
            <a:defRPr lang="ja-JP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108125A-CF0B-4788-AF7E-FCD27F359AF3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C7383D-9EC9-43CE-A029-CE980AF6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4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7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84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31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24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84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2296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8229600" cy="167640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author name(s)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371600" y="6400800"/>
            <a:ext cx="640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Symposia on VLSI Technology and Circuits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4114800"/>
            <a:ext cx="8229600" cy="1676400"/>
          </a:xfrm>
        </p:spPr>
        <p:txBody>
          <a:bodyPr anchor="ctr"/>
          <a:lstStyle>
            <a:lvl1pPr marL="0" indent="0" algn="ctr">
              <a:buFontTx/>
              <a:buNone/>
              <a:defRPr b="1" baseline="0"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add author affiliations(s)</a:t>
            </a:r>
          </a:p>
        </p:txBody>
      </p:sp>
    </p:spTree>
    <p:extLst>
      <p:ext uri="{BB962C8B-B14F-4D97-AF65-F5344CB8AC3E}">
        <p14:creationId xmlns:p14="http://schemas.microsoft.com/office/powerpoint/2010/main" val="81026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50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14400"/>
            <a:ext cx="4343400" cy="5257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343400" cy="5257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4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4343400" cy="838200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905000"/>
            <a:ext cx="4344988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346575" cy="838200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905000"/>
            <a:ext cx="4343400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21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4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45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914400"/>
            <a:ext cx="88392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1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Title of Presentation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/>
              <a:t>Presenter Name</a:t>
            </a:r>
            <a:r>
              <a:rPr lang="en-US" baseline="30000" dirty="0"/>
              <a:t>1</a:t>
            </a:r>
            <a:r>
              <a:rPr lang="en-US" dirty="0"/>
              <a:t>, Coauthor Name</a:t>
            </a:r>
            <a:r>
              <a:rPr lang="en-US" baseline="30000" dirty="0"/>
              <a:t>2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Coauthor Name</a:t>
            </a:r>
            <a:r>
              <a:rPr lang="en-US" baseline="30000" dirty="0"/>
              <a:t>1,2</a:t>
            </a:r>
            <a:r>
              <a:rPr lang="en-US" dirty="0"/>
              <a:t>, and Coauthor Name</a:t>
            </a:r>
            <a:r>
              <a:rPr lang="en-US" baseline="30000" dirty="0"/>
              <a:t>2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baseline="30000" dirty="0"/>
              <a:t>1</a:t>
            </a:r>
            <a:r>
              <a:rPr lang="en-US" dirty="0"/>
              <a:t> Affiliation One</a:t>
            </a:r>
            <a:br>
              <a:rPr lang="en-US" dirty="0"/>
            </a:br>
            <a:r>
              <a:rPr lang="en-US" baseline="30000" dirty="0"/>
              <a:t>2</a:t>
            </a:r>
            <a:r>
              <a:rPr lang="en-US" dirty="0"/>
              <a:t> Affiliation Two</a:t>
            </a:r>
          </a:p>
        </p:txBody>
      </p:sp>
    </p:spTree>
    <p:extLst>
      <p:ext uri="{BB962C8B-B14F-4D97-AF65-F5344CB8AC3E}">
        <p14:creationId xmlns:p14="http://schemas.microsoft.com/office/powerpoint/2010/main" val="2290086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Graphs and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line drawings are often best.</a:t>
            </a:r>
          </a:p>
          <a:p>
            <a:pPr lvl="1"/>
            <a:r>
              <a:rPr lang="en-US" dirty="0"/>
              <a:t>Make all lines sufficiently thick.</a:t>
            </a:r>
          </a:p>
          <a:p>
            <a:pPr lvl="1"/>
            <a:r>
              <a:rPr lang="en-US" dirty="0"/>
              <a:t>Dotted, dashed, and other specialty lines should be very bold and thick.</a:t>
            </a:r>
          </a:p>
          <a:p>
            <a:r>
              <a:rPr lang="en-US" dirty="0"/>
              <a:t>Fonts within graphs and diagrams should be ≥ 24 pt.</a:t>
            </a:r>
          </a:p>
          <a:p>
            <a:r>
              <a:rPr lang="en-US" dirty="0"/>
              <a:t>Often, graphs imported from other applications (ex: </a:t>
            </a:r>
            <a:r>
              <a:rPr lang="en-US" dirty="0" err="1"/>
              <a:t>Matlab</a:t>
            </a:r>
            <a:r>
              <a:rPr lang="en-US" dirty="0"/>
              <a:t>) have small fonts &amp; thin lines.</a:t>
            </a:r>
          </a:p>
          <a:p>
            <a:pPr lvl="1"/>
            <a:r>
              <a:rPr lang="en-US" dirty="0"/>
              <a:t>Adjust settings of the applications to increase font size and line thickness, or</a:t>
            </a:r>
          </a:p>
          <a:p>
            <a:pPr lvl="1"/>
            <a:r>
              <a:rPr lang="en-US" dirty="0"/>
              <a:t>Import data and produce graphs using PowerPoint.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9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Good Figure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332986"/>
              </p:ext>
            </p:extLst>
          </p:nvPr>
        </p:nvGraphicFramePr>
        <p:xfrm>
          <a:off x="152400" y="914400"/>
          <a:ext cx="883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311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Bad Figure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Thin Lines, Small Fonts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52600"/>
            <a:ext cx="4191000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091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/>
              <a:t>Saving your File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Embed TrueType fonts in your file</a:t>
            </a:r>
          </a:p>
          <a:p>
            <a:pPr lvl="1"/>
            <a:r>
              <a:rPr lang="en-US" altLang="ja-JP" dirty="0"/>
              <a:t>Click on “File”, “Save As”, “Tools”, “Embed True Type Fonts”, or</a:t>
            </a:r>
          </a:p>
          <a:p>
            <a:pPr lvl="1"/>
            <a:r>
              <a:rPr lang="en-US" altLang="ja-JP" dirty="0"/>
              <a:t>Click on “File”, “Save As”, and check “Embed True Type”</a:t>
            </a:r>
          </a:p>
          <a:p>
            <a:r>
              <a:rPr lang="en-US" altLang="ja-JP" dirty="0"/>
              <a:t>Save your file with the name pattern</a:t>
            </a:r>
          </a:p>
          <a:p>
            <a:pPr lvl="1"/>
            <a:r>
              <a:rPr lang="en-US" altLang="ja-JP" dirty="0"/>
              <a:t>XSpP.pptx (PowerPoint) or XSpP.pdf (PDF)</a:t>
            </a:r>
          </a:p>
          <a:p>
            <a:pPr lvl="2"/>
            <a:r>
              <a:rPr lang="en-US" altLang="ja-JP" dirty="0"/>
              <a:t>X: Symposium, Technology (T) or Circuits (C)</a:t>
            </a:r>
          </a:p>
          <a:p>
            <a:pPr lvl="2"/>
            <a:r>
              <a:rPr lang="en-US" altLang="ja-JP" dirty="0"/>
              <a:t>S: Session number</a:t>
            </a:r>
          </a:p>
          <a:p>
            <a:pPr lvl="2"/>
            <a:r>
              <a:rPr lang="en-US" altLang="ja-JP" dirty="0"/>
              <a:t>P: Paper number</a:t>
            </a:r>
          </a:p>
          <a:p>
            <a:pPr lvl="1"/>
            <a:r>
              <a:rPr lang="en-US" altLang="ja-JP" dirty="0"/>
              <a:t>Examples:</a:t>
            </a:r>
          </a:p>
          <a:p>
            <a:pPr lvl="2"/>
            <a:r>
              <a:rPr lang="en-US" altLang="ja-JP" dirty="0"/>
              <a:t>T2p4.pptx (Technology Symposium, Session 2, Paper 4)</a:t>
            </a:r>
          </a:p>
          <a:p>
            <a:pPr lvl="2"/>
            <a:r>
              <a:rPr lang="en-US" altLang="ja-JP" dirty="0"/>
              <a:t>C2p4.pptx (Circuits Symposium, Session 2, Paper 4)</a:t>
            </a:r>
          </a:p>
          <a:p>
            <a:pPr lvl="2"/>
            <a:endParaRPr lang="en-US" altLang="ja-JP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400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/>
              <a:t>Uploading your Presentation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Bring an electronic copy of your presentation to the VLSI Symposia using either </a:t>
            </a:r>
          </a:p>
          <a:p>
            <a:pPr lvl="1"/>
            <a:r>
              <a:rPr lang="en-US" altLang="ja-JP" dirty="0"/>
              <a:t>USB Thumb Drive, or</a:t>
            </a:r>
          </a:p>
          <a:p>
            <a:pPr lvl="1"/>
            <a:r>
              <a:rPr lang="en-US" altLang="ja-JP" dirty="0"/>
              <a:t>CD ROM.</a:t>
            </a:r>
          </a:p>
          <a:p>
            <a:r>
              <a:rPr lang="en-US" altLang="ja-JP" dirty="0"/>
              <a:t>Upload your presentation in the Speaker Ready Room at least one day prior to your session.</a:t>
            </a:r>
          </a:p>
          <a:p>
            <a:r>
              <a:rPr lang="en-US" altLang="ja-JP" dirty="0"/>
              <a:t>Review your presentation in the Speaker Ready Room to verify that the presentation displays properly using VLSI Symposia computers.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 Format</a:t>
            </a:r>
          </a:p>
          <a:p>
            <a:r>
              <a:rPr lang="en-US" dirty="0"/>
              <a:t>Title Slide</a:t>
            </a:r>
          </a:p>
          <a:p>
            <a:r>
              <a:rPr lang="en-US" dirty="0"/>
              <a:t>Font Size</a:t>
            </a:r>
          </a:p>
          <a:p>
            <a:r>
              <a:rPr lang="en-US" dirty="0"/>
              <a:t>Presentation Guidelines</a:t>
            </a:r>
          </a:p>
          <a:p>
            <a:r>
              <a:rPr lang="en-US" dirty="0"/>
              <a:t>Presentation Flow</a:t>
            </a:r>
          </a:p>
          <a:p>
            <a:r>
              <a:rPr lang="en-US" dirty="0"/>
              <a:t>Text Slides</a:t>
            </a:r>
          </a:p>
          <a:p>
            <a:r>
              <a:rPr lang="en-US" dirty="0"/>
              <a:t>Graphs and Diagrams</a:t>
            </a:r>
          </a:p>
          <a:p>
            <a:r>
              <a:rPr lang="en-US" dirty="0"/>
              <a:t>Saving</a:t>
            </a:r>
          </a:p>
          <a:p>
            <a:r>
              <a:rPr lang="en-US" dirty="0"/>
              <a:t>Uploading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2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Slide Format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Slides must be sized for Letter Paper</a:t>
            </a:r>
            <a:br>
              <a:rPr lang="en-US" dirty="0"/>
            </a:br>
            <a:r>
              <a:rPr lang="en-US" dirty="0"/>
              <a:t>(8.5 in x 11 in), with 0.5 in margins.</a:t>
            </a:r>
          </a:p>
          <a:p>
            <a:pPr lvl="1"/>
            <a:r>
              <a:rPr lang="en-US" dirty="0"/>
              <a:t>Slides should not be sized for A4 Paper.</a:t>
            </a:r>
          </a:p>
          <a:p>
            <a:pPr lvl="1"/>
            <a:r>
              <a:rPr lang="en-US" dirty="0"/>
              <a:t>Slides should not be sized for 35 mm Slides.</a:t>
            </a:r>
          </a:p>
          <a:p>
            <a:r>
              <a:rPr lang="en-US" dirty="0"/>
              <a:t>Slide orientation must be Landscape (horizontal).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1"/>
            <a:ext cx="533400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498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Slide Format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Corporate and institutional logos are not permitted, except on the title slide.</a:t>
            </a:r>
          </a:p>
          <a:p>
            <a:r>
              <a:rPr lang="en-US" dirty="0"/>
              <a:t>Corporate and institutional backgrounds and borders are not permitted.</a:t>
            </a:r>
          </a:p>
          <a:p>
            <a:r>
              <a:rPr lang="en-US" dirty="0"/>
              <a:t>Backgrounds must be white.</a:t>
            </a:r>
          </a:p>
          <a:p>
            <a:r>
              <a:rPr lang="en-US" dirty="0"/>
              <a:t>Text, lines, and shape outlines must be dark.</a:t>
            </a:r>
          </a:p>
          <a:p>
            <a:r>
              <a:rPr lang="en-US" dirty="0"/>
              <a:t>Text fonts must be appropriate for screen display.</a:t>
            </a:r>
          </a:p>
          <a:p>
            <a:pPr lvl="1"/>
            <a:r>
              <a:rPr lang="en-US" dirty="0"/>
              <a:t>Recommended font: Trebuchet MS</a:t>
            </a:r>
          </a:p>
          <a:p>
            <a:pPr lvl="1"/>
            <a:r>
              <a:rPr lang="en-US" dirty="0"/>
              <a:t>Reasonable alternatives include: Arial and Verdana.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49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Title Slide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 slide must include:</a:t>
            </a:r>
          </a:p>
          <a:p>
            <a:pPr lvl="1"/>
            <a:r>
              <a:rPr lang="en-US" dirty="0"/>
              <a:t>title of presentation, </a:t>
            </a:r>
          </a:p>
          <a:p>
            <a:pPr lvl="1"/>
            <a:r>
              <a:rPr lang="en-US" dirty="0"/>
              <a:t>names and affiliations of all authors, and</a:t>
            </a:r>
          </a:p>
          <a:p>
            <a:pPr lvl="1"/>
            <a:r>
              <a:rPr lang="en-US" dirty="0"/>
              <a:t>full name of presenter.</a:t>
            </a:r>
          </a:p>
          <a:p>
            <a:r>
              <a:rPr lang="en-US" dirty="0"/>
              <a:t>Full name of presenter must be underlined.</a:t>
            </a:r>
          </a:p>
          <a:p>
            <a:r>
              <a:rPr lang="en-US" dirty="0"/>
              <a:t>Superscripts may be used to indicate individual author affiliations.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16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Font Size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 font size must be ≥ 32 pt.</a:t>
            </a:r>
          </a:p>
          <a:p>
            <a:r>
              <a:rPr lang="en-US" dirty="0"/>
              <a:t>Primary text font size must be ≥ 28 pt.</a:t>
            </a:r>
          </a:p>
          <a:p>
            <a:pPr lvl="1"/>
            <a:r>
              <a:rPr lang="en-US" dirty="0"/>
              <a:t>Secondary text font size must be ≥ 24 pt.</a:t>
            </a:r>
          </a:p>
          <a:p>
            <a:r>
              <a:rPr lang="en-US" dirty="0"/>
              <a:t>All other text font size should be ≥ 24 </a:t>
            </a:r>
            <a:r>
              <a:rPr lang="en-US" dirty="0" err="1"/>
              <a:t>pt</a:t>
            </a:r>
            <a:r>
              <a:rPr lang="en-US" dirty="0"/>
              <a:t>, unless a smaller font is absolutely necessary.</a:t>
            </a:r>
          </a:p>
          <a:p>
            <a:r>
              <a:rPr lang="en-US" dirty="0"/>
              <a:t>Font sizes (including labels on diagrams &amp; graphs) must always be ≥ 20 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2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Guidelines for Effective 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concepts as simple as possible.</a:t>
            </a:r>
          </a:p>
          <a:p>
            <a:r>
              <a:rPr lang="en-US" dirty="0"/>
              <a:t>Limit each slide to one main idea.</a:t>
            </a:r>
          </a:p>
          <a:p>
            <a:r>
              <a:rPr lang="en-US" dirty="0"/>
              <a:t>Use several simple diagrams rather than one complex diagram.</a:t>
            </a:r>
          </a:p>
          <a:p>
            <a:r>
              <a:rPr lang="en-US" dirty="0"/>
              <a:t>Use equations only if concepts cannot be clearly explained without equations.</a:t>
            </a:r>
          </a:p>
          <a:p>
            <a:r>
              <a:rPr lang="en-US" dirty="0"/>
              <a:t>Use duplicate copies of slides that will be used more than once during the presentation.</a:t>
            </a:r>
          </a:p>
          <a:p>
            <a:pPr lvl="1"/>
            <a:r>
              <a:rPr lang="en-US" dirty="0"/>
              <a:t>Do not plan to go back to a slide during the presentation.</a:t>
            </a:r>
          </a:p>
          <a:p>
            <a:r>
              <a:rPr lang="en-US" dirty="0"/>
              <a:t>Rehearse the presentation aloud, preferably in front of a group of colleagues.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191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Presentation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 Slide</a:t>
            </a:r>
          </a:p>
          <a:p>
            <a:r>
              <a:rPr lang="en-US" dirty="0"/>
              <a:t>Outline Slide</a:t>
            </a:r>
          </a:p>
          <a:p>
            <a:pPr marL="457200" lvl="1" indent="0">
              <a:buNone/>
            </a:pPr>
            <a:r>
              <a:rPr lang="en-US" dirty="0"/>
              <a:t>(outline of the presentation, not the paper)</a:t>
            </a:r>
          </a:p>
          <a:p>
            <a:r>
              <a:rPr lang="en-US" dirty="0"/>
              <a:t>Introduction, Motivation, Problems or Challenges</a:t>
            </a:r>
          </a:p>
          <a:p>
            <a:r>
              <a:rPr lang="en-US" dirty="0"/>
              <a:t>Details of Work </a:t>
            </a:r>
          </a:p>
          <a:p>
            <a:r>
              <a:rPr lang="en-US" dirty="0"/>
              <a:t>Comparison of Results with Previously Reported Work</a:t>
            </a:r>
          </a:p>
          <a:p>
            <a:r>
              <a:rPr lang="en-US" dirty="0"/>
              <a:t>Conclusion Slide</a:t>
            </a:r>
          </a:p>
          <a:p>
            <a:r>
              <a:rPr lang="en-US" dirty="0"/>
              <a:t>Backup Slide(s)</a:t>
            </a:r>
          </a:p>
          <a:p>
            <a:pPr marL="457200" lvl="1" indent="0">
              <a:buNone/>
            </a:pPr>
            <a:r>
              <a:rPr lang="en-US" dirty="0"/>
              <a:t>(for potential use during question &amp; answer period)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92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Text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short phrases, not long sentences.</a:t>
            </a:r>
          </a:p>
          <a:p>
            <a:r>
              <a:rPr lang="en-US" dirty="0"/>
              <a:t>Slides with lots of words are hard for the audience to assimilate.</a:t>
            </a:r>
          </a:p>
          <a:p>
            <a:r>
              <a:rPr lang="en-US" dirty="0"/>
              <a:t>Minimize the number of words on text slides. Unless necessary:</a:t>
            </a:r>
          </a:p>
          <a:p>
            <a:pPr lvl="1"/>
            <a:r>
              <a:rPr lang="en-US" dirty="0"/>
              <a:t>Use no more than 30 words per slide, and</a:t>
            </a:r>
          </a:p>
          <a:p>
            <a:pPr lvl="1"/>
            <a:r>
              <a:rPr lang="en-US" dirty="0"/>
              <a:t>Use no more than 6 lines of text per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34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710</Words>
  <Application>Microsoft Office PowerPoint</Application>
  <PresentationFormat>Letter Paper (8.5x11 in)</PresentationFormat>
  <Paragraphs>113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HG丸ｺﾞｼｯｸM-PRO</vt:lpstr>
      <vt:lpstr>Trebuchet MS</vt:lpstr>
      <vt:lpstr>Office Theme</vt:lpstr>
      <vt:lpstr>Title of Presentation</vt:lpstr>
      <vt:lpstr>Outline</vt:lpstr>
      <vt:lpstr>Slide Format Requirements</vt:lpstr>
      <vt:lpstr>Slide Format Rules</vt:lpstr>
      <vt:lpstr>Title Slide Requirements</vt:lpstr>
      <vt:lpstr>Font Size Rules</vt:lpstr>
      <vt:lpstr>Guidelines for Effective Presentations</vt:lpstr>
      <vt:lpstr>Presentation Flow</vt:lpstr>
      <vt:lpstr>Text Slides</vt:lpstr>
      <vt:lpstr>Graphs and Diagrams</vt:lpstr>
      <vt:lpstr>Example of Good Figure</vt:lpstr>
      <vt:lpstr>Example of Bad Figure</vt:lpstr>
      <vt:lpstr>Saving your File</vt:lpstr>
      <vt:lpstr>Uploading your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Nakano, Akiko</dc:creator>
  <cp:lastModifiedBy>Phyllis Mahoney</cp:lastModifiedBy>
  <cp:revision>77</cp:revision>
  <dcterms:created xsi:type="dcterms:W3CDTF">2010-03-09T10:50:31Z</dcterms:created>
  <dcterms:modified xsi:type="dcterms:W3CDTF">2016-03-21T20:31:24Z</dcterms:modified>
</cp:coreProperties>
</file>