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2800" i="1"/>
            </a:pPr>
            <a:r>
              <a:rPr lang="en-US" sz="2800" i="1" dirty="0"/>
              <a:t>Simple Graph,</a:t>
            </a:r>
            <a:r>
              <a:rPr lang="en-US" sz="2800" i="1" baseline="0" dirty="0"/>
              <a:t> Thick Lines, Large Fonts</a:t>
            </a:r>
            <a:endParaRPr lang="en-US" sz="2800" i="1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2C-4E9B-821B-BE0C6870E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2C-4E9B-821B-BE0C6870E7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72C-4E9B-821B-BE0C6870E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0008808"/>
        <c:axId val="660011160"/>
      </c:scatterChart>
      <c:valAx>
        <c:axId val="660008808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EOT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60011160"/>
        <c:crosses val="autoZero"/>
        <c:crossBetween val="midCat"/>
        <c:majorUnit val="1"/>
      </c:valAx>
      <c:valAx>
        <c:axId val="660011160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 lang="ja-JP"/>
                </a:pPr>
                <a:r>
                  <a:rPr lang="en-US" dirty="0"/>
                  <a:t>I</a:t>
                </a:r>
                <a:r>
                  <a:rPr lang="en-US" baseline="-25000" dirty="0"/>
                  <a:t>DSAT</a:t>
                </a:r>
                <a:r>
                  <a:rPr lang="en-US" baseline="0" dirty="0"/>
                  <a:t/>
                </a:r>
                <a:br>
                  <a:rPr lang="en-US" baseline="0" dirty="0"/>
                </a:br>
                <a:r>
                  <a:rPr lang="en-US" baseline="0" dirty="0"/>
                  <a:t>(mA / µm)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60008808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7601" y="77623"/>
            <a:ext cx="839659" cy="83678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1" y="57149"/>
            <a:ext cx="771139" cy="81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57912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905000"/>
            <a:ext cx="57933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914400"/>
            <a:ext cx="5795433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1905000"/>
            <a:ext cx="57912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Presenter Name</a:t>
            </a:r>
            <a:r>
              <a:rPr lang="en-US" baseline="30000" dirty="0"/>
              <a:t>1</a:t>
            </a:r>
            <a:r>
              <a:rPr lang="en-US" dirty="0"/>
              <a:t>, Coauthor Name</a:t>
            </a:r>
            <a:r>
              <a:rPr lang="en-US" baseline="30000" dirty="0"/>
              <a:t>2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Coauthor Name</a:t>
            </a:r>
            <a:r>
              <a:rPr lang="en-US" baseline="30000" dirty="0"/>
              <a:t>1,2</a:t>
            </a:r>
            <a:r>
              <a:rPr lang="en-US" dirty="0"/>
              <a:t>, and Coauthor Name</a:t>
            </a:r>
            <a:r>
              <a:rPr lang="en-US" baseline="30000" dirty="0"/>
              <a:t>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Affiliation One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 Affiliation Two</a:t>
            </a: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line drawings are often best.</a:t>
            </a:r>
          </a:p>
          <a:p>
            <a:pPr lvl="1"/>
            <a:r>
              <a:rPr lang="en-US" dirty="0"/>
              <a:t>Make all lines sufficiently thick.</a:t>
            </a:r>
          </a:p>
          <a:p>
            <a:pPr lvl="1"/>
            <a:r>
              <a:rPr lang="en-US" dirty="0"/>
              <a:t>Dotted, dashed, and other specialty lines should be very bold and thick.</a:t>
            </a:r>
          </a:p>
          <a:p>
            <a:r>
              <a:rPr lang="en-US" dirty="0"/>
              <a:t>Fonts within graphs and diagrams should be ≥ 24 pt.</a:t>
            </a:r>
          </a:p>
          <a:p>
            <a:r>
              <a:rPr lang="en-US" dirty="0"/>
              <a:t>Often, graphs imported from other applications (ex: </a:t>
            </a:r>
            <a:r>
              <a:rPr lang="en-US" dirty="0" err="1"/>
              <a:t>Matlab</a:t>
            </a:r>
            <a:r>
              <a:rPr lang="en-US" dirty="0"/>
              <a:t>) have small fonts &amp; thin lines.</a:t>
            </a:r>
          </a:p>
          <a:p>
            <a:pPr lvl="1"/>
            <a:r>
              <a:rPr lang="en-US" dirty="0"/>
              <a:t>Adjust settings of the applications to increase font size and line thickness, or</a:t>
            </a:r>
          </a:p>
          <a:p>
            <a:pPr lvl="1"/>
            <a:r>
              <a:rPr lang="en-US" dirty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Good Figure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676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Thin Lines, Small Fonts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1"/>
            <a:ext cx="4191000" cy="365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Saving your File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Embed TrueType fonts in your file</a:t>
            </a:r>
          </a:p>
          <a:p>
            <a:pPr lvl="1"/>
            <a:r>
              <a:rPr lang="en-US" altLang="ja-JP" dirty="0"/>
              <a:t>Click on “File”, “Save As”, “Tools”, “Embed True Type Fonts”, or</a:t>
            </a:r>
          </a:p>
          <a:p>
            <a:pPr lvl="1"/>
            <a:r>
              <a:rPr lang="en-US" altLang="ja-JP" dirty="0"/>
              <a:t>Click on “File”, “Save As”, and check “Embed True Type”</a:t>
            </a:r>
          </a:p>
          <a:p>
            <a:r>
              <a:rPr lang="en-US" altLang="ja-JP" dirty="0"/>
              <a:t>Save your file with the name pattern</a:t>
            </a:r>
          </a:p>
          <a:p>
            <a:pPr lvl="1"/>
            <a:r>
              <a:rPr lang="en-US" altLang="ja-JP" dirty="0"/>
              <a:t>XSpP.pptx (PowerPoint) or XSpP.pdf (PDF)</a:t>
            </a:r>
          </a:p>
          <a:p>
            <a:pPr lvl="2"/>
            <a:r>
              <a:rPr lang="en-US" altLang="ja-JP" dirty="0"/>
              <a:t>X: Symposium, Technology (T) or Circuits (C)</a:t>
            </a:r>
          </a:p>
          <a:p>
            <a:pPr lvl="2"/>
            <a:r>
              <a:rPr lang="en-US" altLang="ja-JP" dirty="0"/>
              <a:t>S: Session number</a:t>
            </a:r>
          </a:p>
          <a:p>
            <a:pPr lvl="2"/>
            <a:r>
              <a:rPr lang="en-US" altLang="ja-JP" dirty="0"/>
              <a:t>P: Paper number</a:t>
            </a:r>
          </a:p>
          <a:p>
            <a:pPr lvl="1"/>
            <a:r>
              <a:rPr lang="en-US" altLang="ja-JP" dirty="0"/>
              <a:t>Examples:</a:t>
            </a:r>
          </a:p>
          <a:p>
            <a:pPr lvl="2"/>
            <a:r>
              <a:rPr lang="en-US" altLang="ja-JP" dirty="0"/>
              <a:t>T2p4.pptx (Technology Symposium, Session 2, Paper 4)</a:t>
            </a:r>
          </a:p>
          <a:p>
            <a:pPr lvl="2"/>
            <a:r>
              <a:rPr lang="en-US" altLang="ja-JP" dirty="0"/>
              <a:t>C2p4.pptx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Uploading your Presentation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Bring an electronic copy of your presentation to the VLSI Symposia using either </a:t>
            </a:r>
          </a:p>
          <a:p>
            <a:pPr lvl="1"/>
            <a:r>
              <a:rPr lang="en-US" altLang="ja-JP" dirty="0"/>
              <a:t>USB Thumb Drive, or</a:t>
            </a:r>
          </a:p>
          <a:p>
            <a:pPr lvl="1"/>
            <a:r>
              <a:rPr lang="en-US" altLang="ja-JP" dirty="0"/>
              <a:t>CD ROM.</a:t>
            </a:r>
          </a:p>
          <a:p>
            <a:r>
              <a:rPr lang="en-US" altLang="ja-JP" dirty="0"/>
              <a:t>Upload your presentation in the Speaker Ready Room at least one day prior to your session.</a:t>
            </a:r>
          </a:p>
          <a:p>
            <a:r>
              <a:rPr lang="en-US" altLang="ja-JP" dirty="0"/>
              <a:t>Review your presentation in the Speaker Ready Room to verify that the presentation displays properly using VLSI Symposia computers.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Format</a:t>
            </a:r>
          </a:p>
          <a:p>
            <a:r>
              <a:rPr lang="en-US" dirty="0"/>
              <a:t>Title Slide</a:t>
            </a:r>
          </a:p>
          <a:p>
            <a:r>
              <a:rPr lang="en-US" dirty="0"/>
              <a:t>Font Size</a:t>
            </a:r>
          </a:p>
          <a:p>
            <a:r>
              <a:rPr lang="en-US" dirty="0"/>
              <a:t>Presentation Guidelines</a:t>
            </a:r>
          </a:p>
          <a:p>
            <a:r>
              <a:rPr lang="en-US" dirty="0"/>
              <a:t>Presentation Flow</a:t>
            </a:r>
          </a:p>
          <a:p>
            <a:r>
              <a:rPr lang="en-US" dirty="0"/>
              <a:t>Text Slides</a:t>
            </a:r>
          </a:p>
          <a:p>
            <a:r>
              <a:rPr lang="en-US" dirty="0"/>
              <a:t>Graphs and Diagrams</a:t>
            </a:r>
          </a:p>
          <a:p>
            <a:r>
              <a:rPr lang="en-US" dirty="0"/>
              <a:t>Saving</a:t>
            </a:r>
          </a:p>
          <a:p>
            <a:r>
              <a:rPr lang="en-US" dirty="0"/>
              <a:t>Uploading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must be sized for </a:t>
            </a:r>
            <a:r>
              <a:rPr lang="en-US" dirty="0" smtClean="0"/>
              <a:t>Widescreen format (16:9) with </a:t>
            </a:r>
            <a:r>
              <a:rPr lang="en-US" dirty="0"/>
              <a:t>0.5 in margins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Slide </a:t>
            </a:r>
            <a:r>
              <a:rPr lang="en-US" dirty="0"/>
              <a:t>orientation must be Landscape (horizontal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DESIGN tab, click on Slide </a:t>
            </a:r>
            <a:r>
              <a:rPr lang="en-US" smtClean="0"/>
              <a:t>Size and then </a:t>
            </a:r>
            <a:r>
              <a:rPr lang="en-US" dirty="0" smtClean="0"/>
              <a:t>select Widescreen.  In Custom Slide Size, you will see: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43200"/>
            <a:ext cx="525410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and institutional logos are not permitted, except on the title slide.</a:t>
            </a:r>
          </a:p>
          <a:p>
            <a:r>
              <a:rPr lang="en-US" dirty="0"/>
              <a:t>Corporate and institutional backgrounds and borders are not permitted.</a:t>
            </a:r>
          </a:p>
          <a:p>
            <a:r>
              <a:rPr lang="en-US" dirty="0"/>
              <a:t>Backgrounds must be white.</a:t>
            </a:r>
          </a:p>
          <a:p>
            <a:r>
              <a:rPr lang="en-US" dirty="0"/>
              <a:t>Text, lines, and shape outlines must be dark.</a:t>
            </a:r>
          </a:p>
          <a:p>
            <a:r>
              <a:rPr lang="en-US" dirty="0"/>
              <a:t>Text fonts must be appropriate for screen display.</a:t>
            </a:r>
          </a:p>
          <a:p>
            <a:pPr lvl="1"/>
            <a:r>
              <a:rPr lang="en-US" dirty="0"/>
              <a:t>Recommended font: Trebuchet MS</a:t>
            </a:r>
          </a:p>
          <a:p>
            <a:pPr lvl="1"/>
            <a:r>
              <a:rPr lang="en-US" dirty="0"/>
              <a:t>Reasonable alternatives include: Arial and Verdana.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Slide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 must include:</a:t>
            </a:r>
          </a:p>
          <a:p>
            <a:pPr lvl="1"/>
            <a:r>
              <a:rPr lang="en-US" dirty="0"/>
              <a:t>title of presentation, </a:t>
            </a:r>
          </a:p>
          <a:p>
            <a:pPr lvl="1"/>
            <a:r>
              <a:rPr lang="en-US" dirty="0"/>
              <a:t>names and affiliations of all authors, and</a:t>
            </a:r>
          </a:p>
          <a:p>
            <a:pPr lvl="1"/>
            <a:r>
              <a:rPr lang="en-US" dirty="0"/>
              <a:t>full name of presenter.</a:t>
            </a:r>
          </a:p>
          <a:p>
            <a:r>
              <a:rPr lang="en-US" dirty="0"/>
              <a:t>Full name of presenter must be underlined.</a:t>
            </a:r>
          </a:p>
          <a:p>
            <a:r>
              <a:rPr lang="en-US" dirty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Font Size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font size must be ≥ 32 pt.</a:t>
            </a:r>
          </a:p>
          <a:p>
            <a:r>
              <a:rPr lang="en-US" dirty="0"/>
              <a:t>Primary text font size must be ≥ 28 pt.</a:t>
            </a:r>
          </a:p>
          <a:p>
            <a:pPr lvl="1"/>
            <a:r>
              <a:rPr lang="en-US" dirty="0"/>
              <a:t>Secondary text font size must be ≥ 24 pt.</a:t>
            </a:r>
          </a:p>
          <a:p>
            <a:r>
              <a:rPr lang="en-US" dirty="0"/>
              <a:t>All other text font size should be ≥ 24 </a:t>
            </a:r>
            <a:r>
              <a:rPr lang="en-US" dirty="0" err="1"/>
              <a:t>pt</a:t>
            </a:r>
            <a:r>
              <a:rPr lang="en-US" dirty="0"/>
              <a:t>, unless a smaller font is absolutely necessary.</a:t>
            </a:r>
          </a:p>
          <a:p>
            <a:r>
              <a:rPr lang="en-US" dirty="0"/>
              <a:t>Font sizes (including labels on diagrams &amp; graphs) must always be ≥ 20 pt.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Effective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concepts as simple as possible.</a:t>
            </a:r>
          </a:p>
          <a:p>
            <a:r>
              <a:rPr lang="en-US" dirty="0"/>
              <a:t>Limit each slide to one main idea.</a:t>
            </a:r>
          </a:p>
          <a:p>
            <a:r>
              <a:rPr lang="en-US" dirty="0"/>
              <a:t>Use several simple diagrams rather than one complex diagram.</a:t>
            </a:r>
          </a:p>
          <a:p>
            <a:r>
              <a:rPr lang="en-US" dirty="0"/>
              <a:t>Use equations only if concepts cannot be clearly explained without equations.</a:t>
            </a:r>
          </a:p>
          <a:p>
            <a:r>
              <a:rPr lang="en-US" dirty="0"/>
              <a:t>Use duplicate copies of slides that will be used more than once during the presentation.</a:t>
            </a:r>
          </a:p>
          <a:p>
            <a:pPr lvl="1"/>
            <a:r>
              <a:rPr lang="en-US" dirty="0"/>
              <a:t>Do not plan to go back to a slide during the presentation.</a:t>
            </a:r>
          </a:p>
          <a:p>
            <a:r>
              <a:rPr lang="en-US" dirty="0"/>
              <a:t>Rehearse the presentation aloud, preferably in front of a group of colleagues.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Outline Slide</a:t>
            </a:r>
          </a:p>
          <a:p>
            <a:pPr marL="457167" lvl="1" indent="0">
              <a:buNone/>
            </a:pPr>
            <a:r>
              <a:rPr lang="en-US" dirty="0"/>
              <a:t>(outline of the presentation, not the paper)</a:t>
            </a:r>
          </a:p>
          <a:p>
            <a:r>
              <a:rPr lang="en-US" dirty="0"/>
              <a:t>Introduction, Motivation, Problems or Challenges</a:t>
            </a:r>
          </a:p>
          <a:p>
            <a:r>
              <a:rPr lang="en-US" dirty="0"/>
              <a:t>Details of Work </a:t>
            </a:r>
          </a:p>
          <a:p>
            <a:r>
              <a:rPr lang="en-US" dirty="0"/>
              <a:t>Comparison of Results with Previously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Slide(s)</a:t>
            </a:r>
          </a:p>
          <a:p>
            <a:pPr marL="457167" lvl="1" indent="0">
              <a:buNone/>
            </a:pPr>
            <a:r>
              <a:rPr lang="en-US" dirty="0"/>
              <a:t>(for potential use during question &amp; answer period)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short phrases, not long sentences.</a:t>
            </a:r>
          </a:p>
          <a:p>
            <a:r>
              <a:rPr lang="en-US" dirty="0"/>
              <a:t>Slides with lots of words are hard for the audience to assimilate.</a:t>
            </a:r>
          </a:p>
          <a:p>
            <a:r>
              <a:rPr lang="en-US" dirty="0"/>
              <a:t>Minimize the number of words on text slides. Unless necessary:</a:t>
            </a:r>
          </a:p>
          <a:p>
            <a:pPr lvl="1"/>
            <a:r>
              <a:rPr lang="en-US" dirty="0"/>
              <a:t>Use no more than 30 words per slide, and</a:t>
            </a:r>
          </a:p>
          <a:p>
            <a:pPr lvl="1"/>
            <a:r>
              <a:rPr lang="en-US" dirty="0"/>
              <a:t>Use no more than 6 lines of text per slide.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748</Words>
  <Application>Microsoft Office PowerPoint</Application>
  <PresentationFormat>Widescreen</PresentationFormat>
  <Paragraphs>112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HG丸ｺﾞｼｯｸM-PRO</vt:lpstr>
      <vt:lpstr>Trebuchet MS</vt:lpstr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keywords>No Markings</cp:keywords>
  <cp:lastModifiedBy>Ken Chang</cp:lastModifiedBy>
  <cp:revision>89</cp:revision>
  <dcterms:created xsi:type="dcterms:W3CDTF">2010-03-09T10:50:31Z</dcterms:created>
  <dcterms:modified xsi:type="dcterms:W3CDTF">2018-03-23T17:01:22Z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114919a4-4948-4653-a2a6-d0c56c83ddf6</vt:lpwstr>
  </property>
  <property fmtid="{D5CDD505-2E9C-101B-9397-08002B2CF9AE}" pid="3" name="XilinxClassification">
    <vt:lpwstr>No Markings</vt:lpwstr>
  </property>
</Properties>
</file>